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70" r:id="rId4"/>
    <p:sldId id="261" r:id="rId5"/>
    <p:sldId id="262" r:id="rId6"/>
    <p:sldId id="263" r:id="rId7"/>
    <p:sldId id="264" r:id="rId8"/>
    <p:sldId id="265" r:id="rId9"/>
    <p:sldId id="268" r:id="rId10"/>
    <p:sldId id="269" r:id="rId11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7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75253-9B87-4ACD-80C4-22AD57D4AE3A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106B-2148-4470-A9A9-C1F501A9E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3572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7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AEE8A-D09A-4DD6-BA74-AE7960DFD4C0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1696" y="3315673"/>
            <a:ext cx="7367283" cy="31412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B225A-B396-45A9-AFBA-55E1BBA4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601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25A-B396-45A9-AFBA-55E1BBA49D4C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683CC81-7C12-48C2-A067-55C27CEB3048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“Can I Serve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My Country Too?”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Adventists and the Military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“Can I Serve My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Country Too?”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Adventists and the Military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“Can I Serve My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Country Too?”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Adventists and the Military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some practical ways</a:t>
            </a:r>
            <a:br>
              <a:rPr lang="en-US" dirty="0" smtClean="0"/>
            </a:br>
            <a:r>
              <a:rPr lang="en-US" dirty="0" smtClean="0"/>
              <a:t>that your local church could</a:t>
            </a:r>
            <a:br>
              <a:rPr lang="en-US" dirty="0" smtClean="0"/>
            </a:br>
            <a:r>
              <a:rPr lang="en-US" dirty="0" smtClean="0"/>
              <a:t>provide better </a:t>
            </a:r>
            <a:r>
              <a:rPr lang="en-US" smtClean="0"/>
              <a:t>guidance to</a:t>
            </a:r>
            <a:br>
              <a:rPr lang="en-US" smtClean="0"/>
            </a:br>
            <a:r>
              <a:rPr lang="en-US" smtClean="0"/>
              <a:t>young </a:t>
            </a:r>
            <a:r>
              <a:rPr lang="en-US" dirty="0" smtClean="0"/>
              <a:t>people on this issue?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9491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 Chapter 07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208434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you think we can ever</a:t>
            </a:r>
          </a:p>
          <a:p>
            <a:r>
              <a:rPr lang="en-US" dirty="0" smtClean="0"/>
              <a:t>justify direct involvement</a:t>
            </a:r>
          </a:p>
          <a:p>
            <a:r>
              <a:rPr lang="en-US" dirty="0" smtClean="0"/>
              <a:t>in military action?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some of the moral</a:t>
            </a:r>
            <a:br>
              <a:rPr lang="en-US" dirty="0" smtClean="0"/>
            </a:br>
            <a:r>
              <a:rPr lang="en-US" dirty="0" smtClean="0"/>
              <a:t>issues that young people may face</a:t>
            </a:r>
          </a:p>
          <a:p>
            <a:r>
              <a:rPr lang="en-US" dirty="0" smtClean="0"/>
              <a:t>in volunteering for military service?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Are education, career, or even an escape from poverty legitimate considerations in weighing the moral implications of military service?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 a time of war, don’t</a:t>
            </a:r>
            <a:br>
              <a:rPr lang="en-US" dirty="0" smtClean="0"/>
            </a:br>
            <a:r>
              <a:rPr lang="en-US" dirty="0" smtClean="0"/>
              <a:t>Adventists have a duty</a:t>
            </a:r>
            <a:br>
              <a:rPr lang="en-US" dirty="0" smtClean="0"/>
            </a:br>
            <a:r>
              <a:rPr lang="en-US" dirty="0" smtClean="0"/>
              <a:t>to support their nation?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it possible for a congregation</a:t>
            </a:r>
            <a:br>
              <a:rPr lang="en-US" dirty="0" smtClean="0"/>
            </a:br>
            <a:r>
              <a:rPr lang="en-US" dirty="0" smtClean="0"/>
              <a:t>to affirm the courage or sacrifice</a:t>
            </a:r>
            <a:br>
              <a:rPr lang="en-US" dirty="0" smtClean="0"/>
            </a:br>
            <a:r>
              <a:rPr lang="en-US" dirty="0" smtClean="0"/>
              <a:t>of church members who serve in</a:t>
            </a:r>
            <a:br>
              <a:rPr lang="en-US" dirty="0" smtClean="0"/>
            </a:br>
            <a:r>
              <a:rPr lang="en-US" dirty="0" smtClean="0"/>
              <a:t>the military without endorsing</a:t>
            </a:r>
            <a:br>
              <a:rPr lang="en-US" dirty="0" smtClean="0"/>
            </a:br>
            <a:r>
              <a:rPr lang="en-US" dirty="0" smtClean="0"/>
              <a:t>their decisions to become part of</a:t>
            </a:r>
            <a:br>
              <a:rPr lang="en-US" dirty="0" smtClean="0"/>
            </a:br>
            <a:r>
              <a:rPr lang="en-US" dirty="0" smtClean="0"/>
              <a:t>the military machine?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Has the Adventist Church</a:t>
            </a:r>
            <a:br>
              <a:rPr lang="en-US" dirty="0" smtClean="0"/>
            </a:br>
            <a:r>
              <a:rPr lang="en-US" dirty="0" smtClean="0"/>
              <a:t>generally done a good or poor</a:t>
            </a:r>
            <a:br>
              <a:rPr lang="en-US" dirty="0" smtClean="0"/>
            </a:br>
            <a:r>
              <a:rPr lang="en-US" dirty="0" smtClean="0"/>
              <a:t>job of explaining its position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 err="1" smtClean="0"/>
              <a:t>noncombatancy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89</Words>
  <Application>Microsoft Office PowerPoint</Application>
  <PresentationFormat>On-screen Show (4:3)</PresentationFormat>
  <Paragraphs>20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27</cp:revision>
  <cp:lastPrinted>2013-10-23T13:21:53Z</cp:lastPrinted>
  <dcterms:created xsi:type="dcterms:W3CDTF">2013-10-22T17:57:27Z</dcterms:created>
  <dcterms:modified xsi:type="dcterms:W3CDTF">2013-12-05T22:00:04Z</dcterms:modified>
</cp:coreProperties>
</file>